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15" r:id="rId1"/>
  </p:sldMasterIdLst>
  <p:notesMasterIdLst>
    <p:notesMasterId r:id="rId5"/>
  </p:notesMasterIdLst>
  <p:sldIdLst>
    <p:sldId id="256" r:id="rId2"/>
    <p:sldId id="266" r:id="rId3"/>
    <p:sldId id="267" r:id="rId4"/>
  </p:sldIdLst>
  <p:sldSz cx="12192000" cy="6858000"/>
  <p:notesSz cx="6888163" cy="100203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4B1BC"/>
    <a:srgbClr val="008000"/>
    <a:srgbClr val="F7C400"/>
    <a:srgbClr val="D52121"/>
    <a:srgbClr val="C32420"/>
    <a:srgbClr val="FFECAF"/>
    <a:srgbClr val="FFF9E5"/>
    <a:srgbClr val="FFF4D1"/>
    <a:srgbClr val="FFF7DD"/>
    <a:srgbClr val="FFDE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DF209D-26B6-2DB2-EC11-89A1D3F138DE}" v="3" dt="2025-11-12T19:09:02.126"/>
    <p1510:client id="{832A6DA0-84EA-6D73-3C84-005419B39A77}" v="145" dt="2025-11-12T18:17:08.723"/>
    <p1510:client id="{8984B670-AD50-4BF0-90BB-BA29585C5CC9}" v="59" dt="2025-11-13T15:40:12.518"/>
    <p1510:client id="{C6916ACF-F017-BE4D-1A18-BCBADA35227C}" v="2" dt="2025-11-12T17:10:15.004"/>
    <p1510:client id="{FB08DCEA-5CCC-8BC3-5DAE-794BA62E0F84}" v="39" dt="2025-11-12T18:56:28.840"/>
  </p1510:revLst>
</p1510:revInfo>
</file>

<file path=ppt/tableStyles.xml><?xml version="1.0" encoding="utf-8"?>
<a:tblStyleLst xmlns:a="http://schemas.openxmlformats.org/drawingml/2006/main" def="{5C22544A-7EE6-4342-B048-85BDC9FD1C3A}">
  <a:tblStyle styleId="{AF606853-7671-496A-8E4F-DF71F8EC918B}" styleName="Estilo oscuro 1 - Énfasis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0A1B5D5-9B99-4C35-A422-299274C87663}" styleName="Estilo medio 1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Estilo medio 3 - Énfasi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89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38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icela Vergara" userId="10f01721-cb86-423e-b115-3d4865d25db7" providerId="ADAL" clId="{F910D2F8-73D3-4182-9056-41731200E3D7}"/>
    <pc:docChg chg="undo custSel addSld modSld">
      <pc:chgData name="Jicela Vergara" userId="10f01721-cb86-423e-b115-3d4865d25db7" providerId="ADAL" clId="{F910D2F8-73D3-4182-9056-41731200E3D7}" dt="2025-11-12T16:58:26.890" v="92" actId="478"/>
      <pc:docMkLst>
        <pc:docMk/>
      </pc:docMkLst>
      <pc:sldChg chg="modSp mod">
        <pc:chgData name="Jicela Vergara" userId="10f01721-cb86-423e-b115-3d4865d25db7" providerId="ADAL" clId="{F910D2F8-73D3-4182-9056-41731200E3D7}" dt="2025-11-12T16:50:38.248" v="21" actId="20577"/>
        <pc:sldMkLst>
          <pc:docMk/>
          <pc:sldMk cId="283719373" sldId="256"/>
        </pc:sldMkLst>
        <pc:spChg chg="mod">
          <ac:chgData name="Jicela Vergara" userId="10f01721-cb86-423e-b115-3d4865d25db7" providerId="ADAL" clId="{F910D2F8-73D3-4182-9056-41731200E3D7}" dt="2025-11-12T16:50:38.248" v="21" actId="20577"/>
          <ac:spMkLst>
            <pc:docMk/>
            <pc:sldMk cId="283719373" sldId="256"/>
            <ac:spMk id="3" creationId="{DEEBE088-0A70-4BD8-918A-9C19371C8EC5}"/>
          </ac:spMkLst>
        </pc:spChg>
      </pc:sldChg>
      <pc:sldChg chg="modSp mod">
        <pc:chgData name="Jicela Vergara" userId="10f01721-cb86-423e-b115-3d4865d25db7" providerId="ADAL" clId="{F910D2F8-73D3-4182-9056-41731200E3D7}" dt="2025-11-12T16:54:11.677" v="88" actId="1076"/>
        <pc:sldMkLst>
          <pc:docMk/>
          <pc:sldMk cId="1553103419" sldId="263"/>
        </pc:sldMkLst>
        <pc:spChg chg="mod">
          <ac:chgData name="Jicela Vergara" userId="10f01721-cb86-423e-b115-3d4865d25db7" providerId="ADAL" clId="{F910D2F8-73D3-4182-9056-41731200E3D7}" dt="2025-11-12T16:50:56.860" v="45" actId="20577"/>
          <ac:spMkLst>
            <pc:docMk/>
            <pc:sldMk cId="1553103419" sldId="263"/>
            <ac:spMk id="11" creationId="{3DCE4A71-8B26-42D7-92C2-2283781295B5}"/>
          </ac:spMkLst>
        </pc:spChg>
        <pc:graphicFrameChg chg="mod modGraphic">
          <ac:chgData name="Jicela Vergara" userId="10f01721-cb86-423e-b115-3d4865d25db7" providerId="ADAL" clId="{F910D2F8-73D3-4182-9056-41731200E3D7}" dt="2025-11-12T16:54:11.677" v="88" actId="1076"/>
          <ac:graphicFrameMkLst>
            <pc:docMk/>
            <pc:sldMk cId="1553103419" sldId="263"/>
            <ac:graphicFrameMk id="15" creationId="{0DCDDAF0-5EAD-AD53-9DCA-CCF29709890B}"/>
          </ac:graphicFrameMkLst>
        </pc:graphicFrameChg>
      </pc:sldChg>
      <pc:sldChg chg="modSp mod">
        <pc:chgData name="Jicela Vergara" userId="10f01721-cb86-423e-b115-3d4865d25db7" providerId="ADAL" clId="{F910D2F8-73D3-4182-9056-41731200E3D7}" dt="2025-11-12T16:51:29.976" v="85" actId="20577"/>
        <pc:sldMkLst>
          <pc:docMk/>
          <pc:sldMk cId="2133521814" sldId="265"/>
        </pc:sldMkLst>
        <pc:spChg chg="mod">
          <ac:chgData name="Jicela Vergara" userId="10f01721-cb86-423e-b115-3d4865d25db7" providerId="ADAL" clId="{F910D2F8-73D3-4182-9056-41731200E3D7}" dt="2025-11-12T16:51:29.976" v="85" actId="20577"/>
          <ac:spMkLst>
            <pc:docMk/>
            <pc:sldMk cId="2133521814" sldId="265"/>
            <ac:spMk id="11" creationId="{3DCE4A71-8B26-42D7-92C2-2283781295B5}"/>
          </ac:spMkLst>
        </pc:spChg>
      </pc:sldChg>
      <pc:sldChg chg="addSp delSp modSp add mod modClrScheme chgLayout">
        <pc:chgData name="Jicela Vergara" userId="10f01721-cb86-423e-b115-3d4865d25db7" providerId="ADAL" clId="{F910D2F8-73D3-4182-9056-41731200E3D7}" dt="2025-11-12T16:58:26.890" v="92" actId="478"/>
        <pc:sldMkLst>
          <pc:docMk/>
          <pc:sldMk cId="1934714647" sldId="266"/>
        </pc:sldMkLst>
        <pc:spChg chg="add del mod ord">
          <ac:chgData name="Jicela Vergara" userId="10f01721-cb86-423e-b115-3d4865d25db7" providerId="ADAL" clId="{F910D2F8-73D3-4182-9056-41731200E3D7}" dt="2025-11-12T16:58:26.890" v="92" actId="478"/>
          <ac:spMkLst>
            <pc:docMk/>
            <pc:sldMk cId="1934714647" sldId="266"/>
            <ac:spMk id="2" creationId="{218FF310-91C5-9420-5905-62BD553585EB}"/>
          </ac:spMkLst>
        </pc:spChg>
        <pc:spChg chg="add mod ord">
          <ac:chgData name="Jicela Vergara" userId="10f01721-cb86-423e-b115-3d4865d25db7" providerId="ADAL" clId="{F910D2F8-73D3-4182-9056-41731200E3D7}" dt="2025-11-12T16:58:19.673" v="91" actId="700"/>
          <ac:spMkLst>
            <pc:docMk/>
            <pc:sldMk cId="1934714647" sldId="266"/>
            <ac:spMk id="4" creationId="{12FC4CD7-E0CE-027D-47B9-0D256FAD678C}"/>
          </ac:spMkLst>
        </pc:spChg>
        <pc:graphicFrameChg chg="del">
          <ac:chgData name="Jicela Vergara" userId="10f01721-cb86-423e-b115-3d4865d25db7" providerId="ADAL" clId="{F910D2F8-73D3-4182-9056-41731200E3D7}" dt="2025-11-12T16:57:07.956" v="90" actId="478"/>
          <ac:graphicFrameMkLst>
            <pc:docMk/>
            <pc:sldMk cId="1934714647" sldId="266"/>
            <ac:graphicFrameMk id="15" creationId="{0DCDDAF0-5EAD-AD53-9DCA-CCF29709890B}"/>
          </ac:graphicFrameMkLst>
        </pc:graphicFrameChg>
      </pc:sldChg>
    </pc:docChg>
  </pc:docChgLst>
  <pc:docChgLst>
    <pc:chgData name="Jicela Vergara" userId="S::jicela.vergara@pty.gob.pa::10f01721-cb86-423e-b115-3d4865d25db7" providerId="AD" clId="Web-{C6916ACF-F017-BE4D-1A18-BCBADA35227C}"/>
    <pc:docChg chg="modSld">
      <pc:chgData name="Jicela Vergara" userId="S::jicela.vergara@pty.gob.pa::10f01721-cb86-423e-b115-3d4865d25db7" providerId="AD" clId="Web-{C6916ACF-F017-BE4D-1A18-BCBADA35227C}" dt="2025-11-12T17:10:15.004" v="1"/>
      <pc:docMkLst>
        <pc:docMk/>
      </pc:docMkLst>
      <pc:sldChg chg="addSp modSp">
        <pc:chgData name="Jicela Vergara" userId="S::jicela.vergara@pty.gob.pa::10f01721-cb86-423e-b115-3d4865d25db7" providerId="AD" clId="Web-{C6916ACF-F017-BE4D-1A18-BCBADA35227C}" dt="2025-11-12T17:10:15.004" v="1"/>
        <pc:sldMkLst>
          <pc:docMk/>
          <pc:sldMk cId="1934714647" sldId="266"/>
        </pc:sldMkLst>
        <pc:graphicFrameChg chg="add mod topLvl modGraphic">
          <ac:chgData name="Jicela Vergara" userId="S::jicela.vergara@pty.gob.pa::10f01721-cb86-423e-b115-3d4865d25db7" providerId="AD" clId="Web-{C6916ACF-F017-BE4D-1A18-BCBADA35227C}" dt="2025-11-12T17:10:15.004" v="1"/>
          <ac:graphicFrameMkLst>
            <pc:docMk/>
            <pc:sldMk cId="1934714647" sldId="266"/>
            <ac:graphicFrameMk id="2" creationId="{75E491F8-2095-42A9-F796-D785CCAA7616}"/>
          </ac:graphicFrameMkLst>
        </pc:graphicFrameChg>
      </pc:sldChg>
    </pc:docChg>
  </pc:docChgLst>
  <pc:docChgLst>
    <pc:chgData name="Jicela Vergara" userId="S::jicela.vergara@pty.gob.pa::10f01721-cb86-423e-b115-3d4865d25db7" providerId="AD" clId="Web-{832A6DA0-84EA-6D73-3C84-005419B39A77}"/>
    <pc:docChg chg="addSld delSld modSld sldOrd">
      <pc:chgData name="Jicela Vergara" userId="S::jicela.vergara@pty.gob.pa::10f01721-cb86-423e-b115-3d4865d25db7" providerId="AD" clId="Web-{832A6DA0-84EA-6D73-3C84-005419B39A77}" dt="2025-11-12T18:17:08.723" v="142"/>
      <pc:docMkLst>
        <pc:docMk/>
      </pc:docMkLst>
      <pc:sldChg chg="addSp modSp ord">
        <pc:chgData name="Jicela Vergara" userId="S::jicela.vergara@pty.gob.pa::10f01721-cb86-423e-b115-3d4865d25db7" providerId="AD" clId="Web-{832A6DA0-84EA-6D73-3C84-005419B39A77}" dt="2025-11-12T17:52:35.691" v="104"/>
        <pc:sldMkLst>
          <pc:docMk/>
          <pc:sldMk cId="1934714647" sldId="266"/>
        </pc:sldMkLst>
        <pc:spChg chg="mod">
          <ac:chgData name="Jicela Vergara" userId="S::jicela.vergara@pty.gob.pa::10f01721-cb86-423e-b115-3d4865d25db7" providerId="AD" clId="Web-{832A6DA0-84EA-6D73-3C84-005419B39A77}" dt="2025-11-12T17:15:51.888" v="15" actId="20577"/>
          <ac:spMkLst>
            <pc:docMk/>
            <pc:sldMk cId="1934714647" sldId="266"/>
            <ac:spMk id="6" creationId="{453C6C1F-C097-4F99-9DDF-B4B506B313DB}"/>
          </ac:spMkLst>
        </pc:spChg>
        <pc:graphicFrameChg chg="mod topLvl modGraphic">
          <ac:chgData name="Jicela Vergara" userId="S::jicela.vergara@pty.gob.pa::10f01721-cb86-423e-b115-3d4865d25db7" providerId="AD" clId="Web-{832A6DA0-84EA-6D73-3C84-005419B39A77}" dt="2025-11-12T17:51:34.097" v="98"/>
          <ac:graphicFrameMkLst>
            <pc:docMk/>
            <pc:sldMk cId="1934714647" sldId="266"/>
            <ac:graphicFrameMk id="2" creationId="{75E491F8-2095-42A9-F796-D785CCAA7616}"/>
          </ac:graphicFrameMkLst>
        </pc:graphicFrameChg>
      </pc:sldChg>
      <pc:sldChg chg="new del">
        <pc:chgData name="Jicela Vergara" userId="S::jicela.vergara@pty.gob.pa::10f01721-cb86-423e-b115-3d4865d25db7" providerId="AD" clId="Web-{832A6DA0-84EA-6D73-3C84-005419B39A77}" dt="2025-11-12T17:52:12.222" v="101"/>
        <pc:sldMkLst>
          <pc:docMk/>
          <pc:sldMk cId="1448373136" sldId="267"/>
        </pc:sldMkLst>
      </pc:sldChg>
      <pc:sldChg chg="addSp delSp modSp add replId">
        <pc:chgData name="Jicela Vergara" userId="S::jicela.vergara@pty.gob.pa::10f01721-cb86-423e-b115-3d4865d25db7" providerId="AD" clId="Web-{832A6DA0-84EA-6D73-3C84-005419B39A77}" dt="2025-11-12T18:17:08.723" v="142"/>
        <pc:sldMkLst>
          <pc:docMk/>
          <pc:sldMk cId="4094250038" sldId="267"/>
        </pc:sldMkLst>
        <pc:graphicFrameChg chg="add mod topLvl modGraphic">
          <ac:chgData name="Jicela Vergara" userId="S::jicela.vergara@pty.gob.pa::10f01721-cb86-423e-b115-3d4865d25db7" providerId="AD" clId="Web-{832A6DA0-84EA-6D73-3C84-005419B39A77}" dt="2025-11-12T18:17:08.723" v="142"/>
          <ac:graphicFrameMkLst>
            <pc:docMk/>
            <pc:sldMk cId="4094250038" sldId="267"/>
            <ac:graphicFrameMk id="2" creationId="{20E3F664-72D8-878C-5469-63B25CB1ABA9}"/>
          </ac:graphicFrameMkLst>
        </pc:graphicFrameChg>
        <pc:graphicFrameChg chg="del">
          <ac:chgData name="Jicela Vergara" userId="S::jicela.vergara@pty.gob.pa::10f01721-cb86-423e-b115-3d4865d25db7" providerId="AD" clId="Web-{832A6DA0-84EA-6D73-3C84-005419B39A77}" dt="2025-11-12T17:52:42.379" v="106"/>
          <ac:graphicFrameMkLst>
            <pc:docMk/>
            <pc:sldMk cId="4094250038" sldId="267"/>
            <ac:graphicFrameMk id="4" creationId="{0216FDF5-74D0-2342-EBC6-92A84A40389A}"/>
          </ac:graphicFrameMkLst>
        </pc:graphicFrameChg>
        <pc:graphicFrameChg chg="add mod">
          <ac:chgData name="Jicela Vergara" userId="S::jicela.vergara@pty.gob.pa::10f01721-cb86-423e-b115-3d4865d25db7" providerId="AD" clId="Web-{832A6DA0-84EA-6D73-3C84-005419B39A77}" dt="2025-11-12T17:54:06.260" v="112" actId="14100"/>
          <ac:graphicFrameMkLst>
            <pc:docMk/>
            <pc:sldMk cId="4094250038" sldId="267"/>
            <ac:graphicFrameMk id="7" creationId="{CA71C5A7-12A1-D4A1-9B8F-C51B1C8DF182}"/>
          </ac:graphicFrameMkLst>
        </pc:graphicFrameChg>
        <pc:graphicFrameChg chg="del">
          <ac:chgData name="Jicela Vergara" userId="S::jicela.vergara@pty.gob.pa::10f01721-cb86-423e-b115-3d4865d25db7" providerId="AD" clId="Web-{832A6DA0-84EA-6D73-3C84-005419B39A77}" dt="2025-11-12T17:52:40.488" v="105"/>
          <ac:graphicFrameMkLst>
            <pc:docMk/>
            <pc:sldMk cId="4094250038" sldId="267"/>
            <ac:graphicFrameMk id="15" creationId="{80560984-150A-B028-80C9-7273A2D12C3D}"/>
          </ac:graphicFrameMkLst>
        </pc:graphicFrameChg>
      </pc:sldChg>
      <pc:sldChg chg="new del">
        <pc:chgData name="Jicela Vergara" userId="S::jicela.vergara@pty.gob.pa::10f01721-cb86-423e-b115-3d4865d25db7" providerId="AD" clId="Web-{832A6DA0-84EA-6D73-3C84-005419B39A77}" dt="2025-11-12T17:52:12.535" v="102"/>
        <pc:sldMkLst>
          <pc:docMk/>
          <pc:sldMk cId="2155074817" sldId="268"/>
        </pc:sldMkLst>
      </pc:sldChg>
    </pc:docChg>
  </pc:docChgLst>
  <pc:docChgLst>
    <pc:chgData name="Jicela Vergara" userId="S::jicela.vergara@pty.gob.pa::10f01721-cb86-423e-b115-3d4865d25db7" providerId="AD" clId="Web-{75DF209D-26B6-2DB2-EC11-89A1D3F138DE}"/>
    <pc:docChg chg="modSld">
      <pc:chgData name="Jicela Vergara" userId="S::jicela.vergara@pty.gob.pa::10f01721-cb86-423e-b115-3d4865d25db7" providerId="AD" clId="Web-{75DF209D-26B6-2DB2-EC11-89A1D3F138DE}" dt="2025-11-12T19:09:02.126" v="2"/>
      <pc:docMkLst>
        <pc:docMk/>
      </pc:docMkLst>
      <pc:sldChg chg="addSp modSp">
        <pc:chgData name="Jicela Vergara" userId="S::jicela.vergara@pty.gob.pa::10f01721-cb86-423e-b115-3d4865d25db7" providerId="AD" clId="Web-{75DF209D-26B6-2DB2-EC11-89A1D3F138DE}" dt="2025-11-12T19:09:02.126" v="2"/>
        <pc:sldMkLst>
          <pc:docMk/>
          <pc:sldMk cId="1934714647" sldId="266"/>
        </pc:sldMkLst>
        <pc:graphicFrameChg chg="mod topLvl modGraphic">
          <ac:chgData name="Jicela Vergara" userId="S::jicela.vergara@pty.gob.pa::10f01721-cb86-423e-b115-3d4865d25db7" providerId="AD" clId="Web-{75DF209D-26B6-2DB2-EC11-89A1D3F138DE}" dt="2025-11-12T19:09:02.126" v="2"/>
          <ac:graphicFrameMkLst>
            <pc:docMk/>
            <pc:sldMk cId="1934714647" sldId="266"/>
            <ac:graphicFrameMk id="2" creationId="{75E491F8-2095-42A9-F796-D785CCAA7616}"/>
          </ac:graphicFrameMkLst>
        </pc:graphicFrameChg>
      </pc:sldChg>
    </pc:docChg>
  </pc:docChgLst>
  <pc:docChgLst>
    <pc:chgData clId="Web-{832A6DA0-84EA-6D73-3C84-005419B39A77}"/>
    <pc:docChg chg="modSld">
      <pc:chgData name="" userId="" providerId="" clId="Web-{832A6DA0-84EA-6D73-3C84-005419B39A77}" dt="2025-11-12T17:13:41.212" v="0"/>
      <pc:docMkLst>
        <pc:docMk/>
      </pc:docMkLst>
      <pc:sldChg chg="delSp">
        <pc:chgData name="" userId="" providerId="" clId="Web-{832A6DA0-84EA-6D73-3C84-005419B39A77}" dt="2025-11-12T17:13:41.212" v="0"/>
        <pc:sldMkLst>
          <pc:docMk/>
          <pc:sldMk cId="1934714647" sldId="266"/>
        </pc:sldMkLst>
        <pc:spChg chg="del">
          <ac:chgData name="" userId="" providerId="" clId="Web-{832A6DA0-84EA-6D73-3C84-005419B39A77}" dt="2025-11-12T17:13:41.212" v="0"/>
          <ac:spMkLst>
            <pc:docMk/>
            <pc:sldMk cId="1934714647" sldId="266"/>
            <ac:spMk id="4" creationId="{12FC4CD7-E0CE-027D-47B9-0D256FAD678C}"/>
          </ac:spMkLst>
        </pc:spChg>
      </pc:sldChg>
    </pc:docChg>
  </pc:docChgLst>
  <pc:docChgLst>
    <pc:chgData name="Carlos Samaniego" userId="53ecc819-92d8-4f68-ae37-90dbd62256f2" providerId="ADAL" clId="{DD0D6805-3F73-426D-8A23-F780A5D00E9E}"/>
    <pc:docChg chg="modSld">
      <pc:chgData name="Carlos Samaniego" userId="53ecc819-92d8-4f68-ae37-90dbd62256f2" providerId="ADAL" clId="{DD0D6805-3F73-426D-8A23-F780A5D00E9E}" dt="2025-11-13T15:40:12.518" v="73" actId="20577"/>
      <pc:docMkLst>
        <pc:docMk/>
      </pc:docMkLst>
      <pc:sldChg chg="modSp mod">
        <pc:chgData name="Carlos Samaniego" userId="53ecc819-92d8-4f68-ae37-90dbd62256f2" providerId="ADAL" clId="{DD0D6805-3F73-426D-8A23-F780A5D00E9E}" dt="2025-11-13T15:37:39.853" v="37" actId="27918"/>
        <pc:sldMkLst>
          <pc:docMk/>
          <pc:sldMk cId="1934714647" sldId="266"/>
        </pc:sldMkLst>
        <pc:graphicFrameChg chg="mod">
          <ac:chgData name="Carlos Samaniego" userId="53ecc819-92d8-4f68-ae37-90dbd62256f2" providerId="ADAL" clId="{DD0D6805-3F73-426D-8A23-F780A5D00E9E}" dt="2025-11-13T15:37:37.037" v="36"/>
          <ac:graphicFrameMkLst>
            <pc:docMk/>
            <pc:sldMk cId="1934714647" sldId="266"/>
            <ac:graphicFrameMk id="2" creationId="{75E491F8-2095-42A9-F796-D785CCAA7616}"/>
          </ac:graphicFrameMkLst>
        </pc:graphicFrameChg>
      </pc:sldChg>
      <pc:sldChg chg="modSp mod">
        <pc:chgData name="Carlos Samaniego" userId="53ecc819-92d8-4f68-ae37-90dbd62256f2" providerId="ADAL" clId="{DD0D6805-3F73-426D-8A23-F780A5D00E9E}" dt="2025-11-13T15:40:12.518" v="73" actId="20577"/>
        <pc:sldMkLst>
          <pc:docMk/>
          <pc:sldMk cId="4094250038" sldId="267"/>
        </pc:sldMkLst>
        <pc:spChg chg="mod">
          <ac:chgData name="Carlos Samaniego" userId="53ecc819-92d8-4f68-ae37-90dbd62256f2" providerId="ADAL" clId="{DD0D6805-3F73-426D-8A23-F780A5D00E9E}" dt="2025-11-13T15:30:52.081" v="15" actId="20577"/>
          <ac:spMkLst>
            <pc:docMk/>
            <pc:sldMk cId="4094250038" sldId="267"/>
            <ac:spMk id="6" creationId="{C633F41D-6DE8-5D85-2E85-6073784054C5}"/>
          </ac:spMkLst>
        </pc:spChg>
        <pc:graphicFrameChg chg="mod">
          <ac:chgData name="Carlos Samaniego" userId="53ecc819-92d8-4f68-ae37-90dbd62256f2" providerId="ADAL" clId="{DD0D6805-3F73-426D-8A23-F780A5D00E9E}" dt="2025-11-13T15:39:42.781" v="62" actId="20577"/>
          <ac:graphicFrameMkLst>
            <pc:docMk/>
            <pc:sldMk cId="4094250038" sldId="267"/>
            <ac:graphicFrameMk id="2" creationId="{20E3F664-72D8-878C-5469-63B25CB1ABA9}"/>
          </ac:graphicFrameMkLst>
        </pc:graphicFrameChg>
        <pc:graphicFrameChg chg="mod">
          <ac:chgData name="Carlos Samaniego" userId="53ecc819-92d8-4f68-ae37-90dbd62256f2" providerId="ADAL" clId="{DD0D6805-3F73-426D-8A23-F780A5D00E9E}" dt="2025-11-13T15:40:12.518" v="73" actId="20577"/>
          <ac:graphicFrameMkLst>
            <pc:docMk/>
            <pc:sldMk cId="4094250038" sldId="267"/>
            <ac:graphicFrameMk id="7" creationId="{CA71C5A7-12A1-D4A1-9B8F-C51B1C8DF182}"/>
          </ac:graphicFrameMkLst>
        </pc:graphicFrameChg>
      </pc:sldChg>
    </pc:docChg>
  </pc:docChgLst>
  <pc:docChgLst>
    <pc:chgData name="Jicela Vergara" userId="S::jicela.vergara@pty.gob.pa::10f01721-cb86-423e-b115-3d4865d25db7" providerId="AD" clId="Web-{FB08DCEA-5CCC-8BC3-5DAE-794BA62E0F84}"/>
    <pc:docChg chg="addSld delSld modSld">
      <pc:chgData name="Jicela Vergara" userId="S::jicela.vergara@pty.gob.pa::10f01721-cb86-423e-b115-3d4865d25db7" providerId="AD" clId="Web-{FB08DCEA-5CCC-8BC3-5DAE-794BA62E0F84}" dt="2025-11-12T18:56:28.840" v="38"/>
      <pc:docMkLst>
        <pc:docMk/>
      </pc:docMkLst>
      <pc:sldChg chg="del">
        <pc:chgData name="Jicela Vergara" userId="S::jicela.vergara@pty.gob.pa::10f01721-cb86-423e-b115-3d4865d25db7" providerId="AD" clId="Web-{FB08DCEA-5CCC-8BC3-5DAE-794BA62E0F84}" dt="2025-11-12T18:56:28.840" v="38"/>
        <pc:sldMkLst>
          <pc:docMk/>
          <pc:sldMk cId="1553103419" sldId="263"/>
        </pc:sldMkLst>
      </pc:sldChg>
      <pc:sldChg chg="del">
        <pc:chgData name="Jicela Vergara" userId="S::jicela.vergara@pty.gob.pa::10f01721-cb86-423e-b115-3d4865d25db7" providerId="AD" clId="Web-{FB08DCEA-5CCC-8BC3-5DAE-794BA62E0F84}" dt="2025-11-12T18:56:28.824" v="37"/>
        <pc:sldMkLst>
          <pc:docMk/>
          <pc:sldMk cId="2133521814" sldId="265"/>
        </pc:sldMkLst>
      </pc:sldChg>
      <pc:sldChg chg="add del">
        <pc:chgData name="Jicela Vergara" userId="S::jicela.vergara@pty.gob.pa::10f01721-cb86-423e-b115-3d4865d25db7" providerId="AD" clId="Web-{FB08DCEA-5CCC-8BC3-5DAE-794BA62E0F84}" dt="2025-11-12T18:56:02.074" v="36"/>
        <pc:sldMkLst>
          <pc:docMk/>
          <pc:sldMk cId="1934714647" sldId="266"/>
        </pc:sldMkLst>
      </pc:sldChg>
      <pc:sldChg chg="addSp modSp">
        <pc:chgData name="Jicela Vergara" userId="S::jicela.vergara@pty.gob.pa::10f01721-cb86-423e-b115-3d4865d25db7" providerId="AD" clId="Web-{FB08DCEA-5CCC-8BC3-5DAE-794BA62E0F84}" dt="2025-11-12T18:55:09.604" v="34"/>
        <pc:sldMkLst>
          <pc:docMk/>
          <pc:sldMk cId="4094250038" sldId="267"/>
        </pc:sldMkLst>
        <pc:graphicFrameChg chg="mod topLvl modGraphic">
          <ac:chgData name="Jicela Vergara" userId="S::jicela.vergara@pty.gob.pa::10f01721-cb86-423e-b115-3d4865d25db7" providerId="AD" clId="Web-{FB08DCEA-5CCC-8BC3-5DAE-794BA62E0F84}" dt="2025-11-12T18:55:09.604" v="34"/>
          <ac:graphicFrameMkLst>
            <pc:docMk/>
            <pc:sldMk cId="4094250038" sldId="267"/>
            <ac:graphicFrameMk id="7" creationId="{CA71C5A7-12A1-D4A1-9B8F-C51B1C8DF182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mupa-my.sharepoint.com/personal/jicela_vergara_pty_gob_pa/Documents/INFORMES/Informe%20grafico%202025_ColumnClustered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mupa-my.sharepoint.com/personal/jicela_vergara_pty_gob_pa/Documents/INFORMES/Informe%20grafico%2020251_ColumnClustered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mupa-my.sharepoint.com/personal/jicela_vergara_pty_gob_pa/Documents/INFORMES/Informe%20grafico%2020251_ColumnClustered%20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Septiembre 2024 vs. 2025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rgbClr val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153D64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9,185,076</a:t>
                    </a:r>
                    <a:endParaRPr lang="en-US" dirty="0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AF87-400C-A8FD-57AC7E6586F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Año</c:v>
                </c:pt>
              </c:strCache>
            </c:strRef>
          </c:cat>
          <c:val>
            <c:numRef>
              <c:f>Sheet1!$B$2</c:f>
              <c:numCache>
                <c:formatCode>#,##0</c:formatCode>
                <c:ptCount val="1"/>
                <c:pt idx="0">
                  <c:v>9111405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13-4476-902C-03361044FAC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rgbClr val="153D64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9,034,450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AF87-400C-A8FD-57AC7E6586F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Año</c:v>
                </c:pt>
              </c:strCache>
            </c:strRef>
          </c:cat>
          <c:val>
            <c:numRef>
              <c:f>Sheet1!$C$2</c:f>
              <c:numCache>
                <c:formatCode>#,##0</c:formatCode>
                <c:ptCount val="1"/>
                <c:pt idx="0">
                  <c:v>8809575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813-4476-902C-03361044FAC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20612720"/>
        <c:axId val="120606960"/>
      </c:barChart>
      <c:catAx>
        <c:axId val="120612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0606960"/>
        <c:crosses val="autoZero"/>
        <c:auto val="1"/>
        <c:lblAlgn val="ctr"/>
        <c:lblOffset val="100"/>
        <c:noMultiLvlLbl val="0"/>
      </c:catAx>
      <c:valAx>
        <c:axId val="120606960"/>
        <c:scaling>
          <c:orientation val="minMax"/>
          <c:max val="9500000"/>
        </c:scaling>
        <c:delete val="1"/>
        <c:axPos val="l"/>
        <c:numFmt formatCode="#,##0" sourceLinked="1"/>
        <c:majorTickMark val="none"/>
        <c:minorTickMark val="none"/>
        <c:tickLblPos val="nextTo"/>
        <c:crossAx val="120612720"/>
        <c:crosses val="autoZero"/>
        <c:crossBetween val="between"/>
        <c:majorUnit val="1000000"/>
        <c:minorUnit val="100000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Año al mes corriente 2024 vs. 2025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215C98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110,740,809</a:t>
                    </a:r>
                    <a:endParaRPr lang="en-US" dirty="0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AAAC-41AE-943F-CE2A1E23B7B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Septiembre</c:v>
                </c:pt>
              </c:strCache>
            </c:strRef>
          </c:cat>
          <c:val>
            <c:numRef>
              <c:f>Sheet1!$B$2</c:f>
              <c:numCache>
                <c:formatCode>#,##0</c:formatCode>
                <c:ptCount val="1"/>
                <c:pt idx="0">
                  <c:v>109953953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27-48D5-B446-0ED631A9C1F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114,832,695</a:t>
                    </a:r>
                    <a:endParaRPr lang="en-US" dirty="0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AAAC-41AE-943F-CE2A1E23B7B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Septiembre</c:v>
                </c:pt>
              </c:strCache>
            </c:strRef>
          </c:cat>
          <c:val>
            <c:numRef>
              <c:f>Sheet1!$C$2</c:f>
              <c:numCache>
                <c:formatCode>#,##0</c:formatCode>
                <c:ptCount val="1"/>
                <c:pt idx="0">
                  <c:v>113904054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227-48D5-B446-0ED631A9C1F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817922464"/>
        <c:axId val="1817923904"/>
      </c:barChart>
      <c:catAx>
        <c:axId val="1817922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17923904"/>
        <c:crosses val="autoZero"/>
        <c:auto val="1"/>
        <c:lblAlgn val="ctr"/>
        <c:lblOffset val="100"/>
        <c:noMultiLvlLbl val="0"/>
      </c:catAx>
      <c:valAx>
        <c:axId val="1817923904"/>
        <c:scaling>
          <c:orientation val="minMax"/>
          <c:max val="11400000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1817922464"/>
        <c:crosses val="autoZero"/>
        <c:crossBetween val="between"/>
        <c:minorUnit val="100000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Presupuesto vs. Recaudado 2025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Presupuesto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Septiembre</c:v>
                </c:pt>
              </c:strCache>
            </c:strRef>
          </c:cat>
          <c:val>
            <c:numRef>
              <c:f>Sheet1!$B$2</c:f>
              <c:numCache>
                <c:formatCode>#,##0</c:formatCode>
                <c:ptCount val="1"/>
                <c:pt idx="0">
                  <c:v>126471193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A3A-4F1A-B639-438679A792F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Recaudado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114,842,695</a:t>
                    </a:r>
                    <a:endParaRPr lang="en-US" dirty="0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A957-43D0-B747-9F5E008DB25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Septiembre</c:v>
                </c:pt>
              </c:strCache>
            </c:strRef>
          </c:cat>
          <c:val>
            <c:numRef>
              <c:f>Sheet1!$C$2</c:f>
              <c:numCache>
                <c:formatCode>#,##0</c:formatCode>
                <c:ptCount val="1"/>
                <c:pt idx="0">
                  <c:v>113904054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A3A-4F1A-B639-438679A792FD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30871984"/>
        <c:axId val="1818628752"/>
      </c:barChart>
      <c:catAx>
        <c:axId val="173087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18628752"/>
        <c:crosses val="autoZero"/>
        <c:auto val="1"/>
        <c:lblAlgn val="ctr"/>
        <c:lblOffset val="100"/>
        <c:noMultiLvlLbl val="0"/>
      </c:catAx>
      <c:valAx>
        <c:axId val="1818628752"/>
        <c:scaling>
          <c:orientation val="minMax"/>
          <c:max val="126500000"/>
          <c:min val="10000000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1730871984"/>
        <c:crosses val="autoZero"/>
        <c:crossBetween val="between"/>
        <c:majorUnit val="3000000"/>
        <c:minorUnit val="100000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85170" cy="502010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l">
              <a:defRPr sz="1200"/>
            </a:lvl1pPr>
          </a:lstStyle>
          <a:p>
            <a:endParaRPr lang="es-PA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01499" y="1"/>
            <a:ext cx="2985170" cy="502010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r">
              <a:defRPr sz="1200"/>
            </a:lvl1pPr>
          </a:lstStyle>
          <a:p>
            <a:fld id="{3DFF368E-F300-42E5-8A38-A4FCEC6C4893}" type="datetimeFigureOut">
              <a:rPr lang="es-PA" smtClean="0"/>
              <a:t>11/13/2025</a:t>
            </a:fld>
            <a:endParaRPr lang="es-PA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7" tIns="45714" rIns="91427" bIns="45714" rtlCol="0" anchor="ctr"/>
          <a:lstStyle/>
          <a:p>
            <a:endParaRPr lang="es-PA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9117" y="4822933"/>
            <a:ext cx="5509932" cy="3944830"/>
          </a:xfrm>
          <a:prstGeom prst="rect">
            <a:avLst/>
          </a:prstGeom>
        </p:spPr>
        <p:txBody>
          <a:bodyPr vert="horz" lIns="91427" tIns="45714" rIns="91427" bIns="45714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1" y="9518291"/>
            <a:ext cx="2985170" cy="502009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l">
              <a:defRPr sz="1200"/>
            </a:lvl1pPr>
          </a:lstStyle>
          <a:p>
            <a:endParaRPr lang="es-PA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01499" y="9518291"/>
            <a:ext cx="2985170" cy="502009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r">
              <a:defRPr sz="1200"/>
            </a:lvl1pPr>
          </a:lstStyle>
          <a:p>
            <a:fld id="{438D0A3C-2793-45CB-A4AD-412DA2FA3FF2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188385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8D0A3C-2793-45CB-A4AD-412DA2FA3FF2}" type="slidenum">
              <a:rPr lang="es-PA" smtClean="0"/>
              <a:t>1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6742741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PA"/>
          </a:p>
        </p:txBody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PA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CF6C-748E-4B7A-BC8B-3011EF78ED13}" type="datetime1">
              <a:rPr lang="en-US" smtClean="0"/>
              <a:pPr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390451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CF6C-748E-4B7A-BC8B-3011EF78ED13}" type="datetime1">
              <a:rPr lang="en-US" smtClean="0"/>
              <a:pPr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50104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CF6C-748E-4B7A-BC8B-3011EF78ED13}" type="datetime1">
              <a:rPr lang="en-US" smtClean="0"/>
              <a:pPr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819752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CF6C-748E-4B7A-BC8B-3011EF78ED13}" type="datetime1">
              <a:rPr lang="en-US" smtClean="0"/>
              <a:pPr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81407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CF6C-748E-4B7A-BC8B-3011EF78ED13}" type="datetime1">
              <a:rPr lang="en-US" smtClean="0"/>
              <a:pPr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208958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CF6C-748E-4B7A-BC8B-3011EF78ED13}" type="datetime1">
              <a:rPr lang="en-US" smtClean="0"/>
              <a:pPr/>
              <a:t>11/13/2025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376720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CF6C-748E-4B7A-BC8B-3011EF78ED13}" type="datetime1">
              <a:rPr lang="en-US" smtClean="0"/>
              <a:pPr/>
              <a:t>11/13/2025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9935488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CF6C-748E-4B7A-BC8B-3011EF78ED13}" type="datetime1">
              <a:rPr lang="en-US" smtClean="0"/>
              <a:pPr/>
              <a:t>11/13/2025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5669191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PA"/>
          </a:p>
        </p:txBody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P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CF6C-748E-4B7A-BC8B-3011EF78ED13}" type="datetime1">
              <a:rPr lang="en-US" smtClean="0"/>
              <a:pPr/>
              <a:t>11/13/2025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04338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7E0CF6C-748E-4B7A-BC8B-3011EF78ED13}" type="datetime1">
              <a:rPr lang="en-US" smtClean="0"/>
              <a:pPr/>
              <a:t>11/13/2025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3B850FF-6169-4056-8077-06FFA93A5366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83654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CF6C-748E-4B7A-BC8B-3011EF78ED13}" type="datetime1">
              <a:rPr lang="en-US" smtClean="0"/>
              <a:pPr/>
              <a:t>11/13/2025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796699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PA"/>
          </a:p>
        </p:txBody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PA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7E0CF6C-748E-4B7A-BC8B-3011EF78ED13}" type="datetime1">
              <a:rPr lang="en-US" smtClean="0"/>
              <a:pPr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3B850FF-6169-4056-8077-06FFA93A5366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726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6" r:id="rId1"/>
    <p:sldLayoutId id="2147484017" r:id="rId2"/>
    <p:sldLayoutId id="2147484018" r:id="rId3"/>
    <p:sldLayoutId id="2147484019" r:id="rId4"/>
    <p:sldLayoutId id="2147484020" r:id="rId5"/>
    <p:sldLayoutId id="2147484021" r:id="rId6"/>
    <p:sldLayoutId id="2147484022" r:id="rId7"/>
    <p:sldLayoutId id="2147484023" r:id="rId8"/>
    <p:sldLayoutId id="2147484024" r:id="rId9"/>
    <p:sldLayoutId id="2147484025" r:id="rId10"/>
    <p:sldLayoutId id="2147484026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E75F8FC7-2268-462F-AFF6-A4A975C344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C9AFE0A-CBFF-424B-9950-0AF0E6EE9FC1}"/>
              </a:ext>
            </a:extLst>
          </p:cNvPr>
          <p:cNvSpPr txBox="1"/>
          <p:nvPr/>
        </p:nvSpPr>
        <p:spPr>
          <a:xfrm>
            <a:off x="6730000" y="639097"/>
            <a:ext cx="4813072" cy="368601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800" b="1" cap="all" spc="-5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latin typeface="Century Gothic" panose="020B0502020202020204" pitchFamily="34" charset="0"/>
                <a:ea typeface="+mj-ea"/>
                <a:cs typeface="+mj-cs"/>
              </a:rPr>
              <a:t>recaudación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EEBE088-0A70-4BD8-918A-9C19371C8E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29999" y="4455621"/>
            <a:ext cx="4829101" cy="1238616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b="1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Tesorería municipal,</a:t>
            </a:r>
          </a:p>
          <a:p>
            <a:r>
              <a:rPr lang="es-419" b="1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septiembre</a:t>
            </a:r>
            <a:r>
              <a:rPr lang="en-US" b="1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2025</a:t>
            </a:r>
          </a:p>
          <a:p>
            <a:endParaRPr lang="en-US" b="1" i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BEF45B32-FB97-49CC-B778-CA7CF87BEF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805053" y="4343400"/>
            <a:ext cx="4389120" cy="0"/>
          </a:xfrm>
          <a:prstGeom prst="line">
            <a:avLst/>
          </a:prstGeom>
          <a:ln w="6350">
            <a:solidFill>
              <a:schemeClr val="tx2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9D1C364C-8702-4ED9-9D23-41CDB2982B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PA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7EE051E9-6C07-4FBB-B4F7-EDF8DDEAA6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PA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FBD11FE3-25D4-B607-F7FE-869AC3A41F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309360"/>
            <a:ext cx="12192000" cy="548640"/>
          </a:xfrm>
          <a:prstGeom prst="rect">
            <a:avLst/>
          </a:prstGeom>
        </p:spPr>
      </p:pic>
      <p:pic>
        <p:nvPicPr>
          <p:cNvPr id="5" name="Imagen 4" descr="Logotipo&#10;&#10;El contenido generado por IA puede ser incorrecto.">
            <a:extLst>
              <a:ext uri="{FF2B5EF4-FFF2-40B4-BE49-F238E27FC236}">
                <a16:creationId xmlns:a16="http://schemas.microsoft.com/office/drawing/2014/main" id="{35B4DEBF-2ACA-7169-6BCE-B41CD5133CC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626" t="9315" r="30174" b="8396"/>
          <a:stretch/>
        </p:blipFill>
        <p:spPr>
          <a:xfrm>
            <a:off x="997827" y="291518"/>
            <a:ext cx="4324944" cy="5560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19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uadroTexto 10">
            <a:extLst>
              <a:ext uri="{FF2B5EF4-FFF2-40B4-BE49-F238E27FC236}">
                <a16:creationId xmlns:a16="http://schemas.microsoft.com/office/drawing/2014/main" id="{3DCE4A71-8B26-42D7-92C2-2283781295B5}"/>
              </a:ext>
            </a:extLst>
          </p:cNvPr>
          <p:cNvSpPr txBox="1"/>
          <p:nvPr/>
        </p:nvSpPr>
        <p:spPr>
          <a:xfrm>
            <a:off x="2827488" y="209658"/>
            <a:ext cx="65370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Comparativo </a:t>
            </a:r>
            <a:r>
              <a:rPr lang="es-419" sz="2400" b="1" dirty="0">
                <a:solidFill>
                  <a:prstClr val="black"/>
                </a:solidFill>
                <a:latin typeface="Century Gothic" panose="020B0502020202020204"/>
              </a:rPr>
              <a:t>Septiembre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, 2025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27581F6A-095D-ADB5-0064-4ECFE92129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09360"/>
            <a:ext cx="12192000" cy="548640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453C6C1F-C097-4F99-9DDF-B4B506B313DB}"/>
              </a:ext>
            </a:extLst>
          </p:cNvPr>
          <p:cNvSpPr/>
          <p:nvPr/>
        </p:nvSpPr>
        <p:spPr>
          <a:xfrm>
            <a:off x="0" y="6417508"/>
            <a:ext cx="11451432" cy="307777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s-PA" sz="1400" b="1" i="1" dirty="0">
                <a:solidFill>
                  <a:schemeClr val="bg1"/>
                </a:solidFill>
                <a:latin typeface="Century Gothic"/>
              </a:rPr>
              <a:t>Fuente: TESORERÍA MUNICIPAL</a:t>
            </a:r>
            <a:r>
              <a:rPr lang="es-PA" sz="1400" i="1" dirty="0">
                <a:solidFill>
                  <a:schemeClr val="bg1"/>
                </a:solidFill>
                <a:latin typeface="Century Gothic"/>
              </a:rPr>
              <a:t>/MUPA/ Septiembre 2025</a:t>
            </a:r>
          </a:p>
        </p:txBody>
      </p:sp>
      <p:pic>
        <p:nvPicPr>
          <p:cNvPr id="3" name="Imagen 2" descr="Logotipo&#10;&#10;El contenido generado por IA puede ser incorrecto.">
            <a:extLst>
              <a:ext uri="{FF2B5EF4-FFF2-40B4-BE49-F238E27FC236}">
                <a16:creationId xmlns:a16="http://schemas.microsoft.com/office/drawing/2014/main" id="{8FEC958B-D7AD-D8EE-540A-CBC1CDBD00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626" t="9315" r="30174" b="8396"/>
          <a:stretch/>
        </p:blipFill>
        <p:spPr>
          <a:xfrm>
            <a:off x="70257" y="118358"/>
            <a:ext cx="1452033" cy="1866900"/>
          </a:xfrm>
          <a:prstGeom prst="rect">
            <a:avLst/>
          </a:prstGeom>
        </p:spPr>
      </p:pic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75E491F8-2095-42A9-F796-D785CCAA761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38412705"/>
              </p:ext>
            </p:extLst>
          </p:nvPr>
        </p:nvGraphicFramePr>
        <p:xfrm>
          <a:off x="1348620" y="1240820"/>
          <a:ext cx="9494761" cy="4854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934714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B56B17-88FA-01C3-79D9-EDB6A870AF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uadroTexto 10">
            <a:extLst>
              <a:ext uri="{FF2B5EF4-FFF2-40B4-BE49-F238E27FC236}">
                <a16:creationId xmlns:a16="http://schemas.microsoft.com/office/drawing/2014/main" id="{D9B5EB7B-67B5-3819-AF60-4BF8CA49E8AA}"/>
              </a:ext>
            </a:extLst>
          </p:cNvPr>
          <p:cNvSpPr txBox="1"/>
          <p:nvPr/>
        </p:nvSpPr>
        <p:spPr>
          <a:xfrm>
            <a:off x="2827488" y="209658"/>
            <a:ext cx="65370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2400" b="1" dirty="0">
                <a:solidFill>
                  <a:prstClr val="black"/>
                </a:solidFill>
                <a:latin typeface="Century Gothic" panose="020B0502020202020204"/>
              </a:rPr>
              <a:t>Comparativo </a:t>
            </a:r>
            <a:r>
              <a:rPr lang="es-419" sz="2400" b="1" dirty="0">
                <a:solidFill>
                  <a:prstClr val="black"/>
                </a:solidFill>
                <a:latin typeface="Century Gothic" panose="020B0502020202020204"/>
              </a:rPr>
              <a:t>Septiembre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, 2025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F4F70C0-142F-0A33-C71F-F143244C73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09360"/>
            <a:ext cx="12192000" cy="548640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C633F41D-6DE8-5D85-2E85-6073784054C5}"/>
              </a:ext>
            </a:extLst>
          </p:cNvPr>
          <p:cNvSpPr/>
          <p:nvPr/>
        </p:nvSpPr>
        <p:spPr>
          <a:xfrm>
            <a:off x="0" y="6417508"/>
            <a:ext cx="1145143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A" sz="1400" b="1" i="1" dirty="0">
                <a:solidFill>
                  <a:schemeClr val="bg1"/>
                </a:solidFill>
                <a:latin typeface="Century Gothic" panose="020B0502020202020204" pitchFamily="34" charset="0"/>
              </a:rPr>
              <a:t>Fuente: TESORERÍA MUNICIPAL</a:t>
            </a:r>
            <a:r>
              <a:rPr lang="es-PA" sz="1400" i="1" dirty="0">
                <a:solidFill>
                  <a:schemeClr val="bg1"/>
                </a:solidFill>
                <a:latin typeface="Century Gothic" panose="020B0502020202020204" pitchFamily="34" charset="0"/>
              </a:rPr>
              <a:t>/MUPA/ Septiembre 2025</a:t>
            </a:r>
          </a:p>
        </p:txBody>
      </p:sp>
      <p:pic>
        <p:nvPicPr>
          <p:cNvPr id="3" name="Imagen 2" descr="Logotipo&#10;&#10;El contenido generado por IA puede ser incorrecto.">
            <a:extLst>
              <a:ext uri="{FF2B5EF4-FFF2-40B4-BE49-F238E27FC236}">
                <a16:creationId xmlns:a16="http://schemas.microsoft.com/office/drawing/2014/main" id="{40B9C95E-B231-313B-DBAE-EFD9D4FC95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626" t="9315" r="30174" b="8396"/>
          <a:stretch/>
        </p:blipFill>
        <p:spPr>
          <a:xfrm>
            <a:off x="70257" y="118358"/>
            <a:ext cx="1452033" cy="1866900"/>
          </a:xfrm>
          <a:prstGeom prst="rect">
            <a:avLst/>
          </a:prstGeom>
        </p:spPr>
      </p:pic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20E3F664-72D8-878C-5469-63B25CB1ABA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13451235"/>
              </p:ext>
            </p:extLst>
          </p:nvPr>
        </p:nvGraphicFramePr>
        <p:xfrm>
          <a:off x="794564" y="1987469"/>
          <a:ext cx="4930206" cy="4146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CA71C5A7-12A1-D4A1-9B8F-C51B1C8DF18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93686515"/>
              </p:ext>
            </p:extLst>
          </p:nvPr>
        </p:nvGraphicFramePr>
        <p:xfrm>
          <a:off x="6096000" y="1987469"/>
          <a:ext cx="5327488" cy="4146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09425003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ción">
  <a:themeElements>
    <a:clrScheme name="Personalizado 1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072B62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Retrospecció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4021</TotalTime>
  <Words>56</Words>
  <Application>Microsoft Office PowerPoint</Application>
  <PresentationFormat>Panorámica</PresentationFormat>
  <Paragraphs>16</Paragraphs>
  <Slides>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Aptos</vt:lpstr>
      <vt:lpstr>Calibri</vt:lpstr>
      <vt:lpstr>Calibri Light</vt:lpstr>
      <vt:lpstr>Century Gothic</vt:lpstr>
      <vt:lpstr>Retrospección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Karen Sanchez</dc:creator>
  <cp:lastModifiedBy>Carlos Samaniego</cp:lastModifiedBy>
  <cp:revision>305</cp:revision>
  <cp:lastPrinted>2025-08-14T20:25:06Z</cp:lastPrinted>
  <dcterms:created xsi:type="dcterms:W3CDTF">2020-12-18T18:32:02Z</dcterms:created>
  <dcterms:modified xsi:type="dcterms:W3CDTF">2025-11-13T15:40:18Z</dcterms:modified>
</cp:coreProperties>
</file>