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5"/>
  </p:notesMasterIdLst>
  <p:sldIdLst>
    <p:sldId id="256" r:id="rId2"/>
    <p:sldId id="266" r:id="rId3"/>
    <p:sldId id="267" r:id="rId4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B1BC"/>
    <a:srgbClr val="008000"/>
    <a:srgbClr val="F7C400"/>
    <a:srgbClr val="D52121"/>
    <a:srgbClr val="C32420"/>
    <a:srgbClr val="FFECAF"/>
    <a:srgbClr val="FFF9E5"/>
    <a:srgbClr val="FFF4D1"/>
    <a:srgbClr val="FFF7DD"/>
    <a:srgbClr val="FFD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89A525-B5C1-4FB7-B25E-B07CD0DEFD9D}" v="177" dt="2025-11-13T15:59:40.277"/>
    <p1510:client id="{75DF209D-26B6-2DB2-EC11-89A1D3F138DE}" v="3" dt="2025-11-12T19:09:02.126"/>
    <p1510:client id="{832A6DA0-84EA-6D73-3C84-005419B39A77}" v="145" dt="2025-11-12T18:17:08.723"/>
    <p1510:client id="{C6916ACF-F017-BE4D-1A18-BCBADA35227C}" v="2" dt="2025-11-12T17:10:15.004"/>
    <p1510:client id="{FB08DCEA-5CCC-8BC3-5DAE-794BA62E0F84}" v="39" dt="2025-11-12T18:56:28.840"/>
  </p1510:revLst>
</p1510:revInfo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8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Samaniego" userId="53ecc819-92d8-4f68-ae37-90dbd62256f2" providerId="ADAL" clId="{DD0D6805-3F73-426D-8A23-F780A5D00E9E}"/>
    <pc:docChg chg="undo custSel modSld">
      <pc:chgData name="Carlos Samaniego" userId="53ecc819-92d8-4f68-ae37-90dbd62256f2" providerId="ADAL" clId="{DD0D6805-3F73-426D-8A23-F780A5D00E9E}" dt="2025-11-13T15:59:35.073" v="245" actId="20577"/>
      <pc:docMkLst>
        <pc:docMk/>
      </pc:docMkLst>
      <pc:sldChg chg="modSp">
        <pc:chgData name="Carlos Samaniego" userId="53ecc819-92d8-4f68-ae37-90dbd62256f2" providerId="ADAL" clId="{DD0D6805-3F73-426D-8A23-F780A5D00E9E}" dt="2025-11-13T15:41:51.034" v="10" actId="20577"/>
        <pc:sldMkLst>
          <pc:docMk/>
          <pc:sldMk cId="283719373" sldId="256"/>
        </pc:sldMkLst>
        <pc:spChg chg="mod">
          <ac:chgData name="Carlos Samaniego" userId="53ecc819-92d8-4f68-ae37-90dbd62256f2" providerId="ADAL" clId="{DD0D6805-3F73-426D-8A23-F780A5D00E9E}" dt="2025-11-13T15:41:51.034" v="10" actId="20577"/>
          <ac:spMkLst>
            <pc:docMk/>
            <pc:sldMk cId="283719373" sldId="256"/>
            <ac:spMk id="3" creationId="{DEEBE088-0A70-4BD8-918A-9C19371C8EC5}"/>
          </ac:spMkLst>
        </pc:spChg>
      </pc:sldChg>
      <pc:sldChg chg="modSp mod">
        <pc:chgData name="Carlos Samaniego" userId="53ecc819-92d8-4f68-ae37-90dbd62256f2" providerId="ADAL" clId="{DD0D6805-3F73-426D-8A23-F780A5D00E9E}" dt="2025-11-13T15:44:37.152" v="87" actId="20577"/>
        <pc:sldMkLst>
          <pc:docMk/>
          <pc:sldMk cId="1934714647" sldId="266"/>
        </pc:sldMkLst>
        <pc:spChg chg="mod">
          <ac:chgData name="Carlos Samaniego" userId="53ecc819-92d8-4f68-ae37-90dbd62256f2" providerId="ADAL" clId="{DD0D6805-3F73-426D-8A23-F780A5D00E9E}" dt="2025-11-13T15:42:09.074" v="29" actId="20577"/>
          <ac:spMkLst>
            <pc:docMk/>
            <pc:sldMk cId="1934714647" sldId="266"/>
            <ac:spMk id="6" creationId="{453C6C1F-C097-4F99-9DDF-B4B506B313DB}"/>
          </ac:spMkLst>
        </pc:spChg>
        <pc:spChg chg="mod">
          <ac:chgData name="Carlos Samaniego" userId="53ecc819-92d8-4f68-ae37-90dbd62256f2" providerId="ADAL" clId="{DD0D6805-3F73-426D-8A23-F780A5D00E9E}" dt="2025-11-13T15:43:42.083" v="76" actId="20577"/>
          <ac:spMkLst>
            <pc:docMk/>
            <pc:sldMk cId="1934714647" sldId="266"/>
            <ac:spMk id="11" creationId="{3DCE4A71-8B26-42D7-92C2-2283781295B5}"/>
          </ac:spMkLst>
        </pc:spChg>
        <pc:graphicFrameChg chg="mod">
          <ac:chgData name="Carlos Samaniego" userId="53ecc819-92d8-4f68-ae37-90dbd62256f2" providerId="ADAL" clId="{DD0D6805-3F73-426D-8A23-F780A5D00E9E}" dt="2025-11-13T15:44:37.152" v="87" actId="20577"/>
          <ac:graphicFrameMkLst>
            <pc:docMk/>
            <pc:sldMk cId="1934714647" sldId="266"/>
            <ac:graphicFrameMk id="2" creationId="{75E491F8-2095-42A9-F796-D785CCAA7616}"/>
          </ac:graphicFrameMkLst>
        </pc:graphicFrameChg>
      </pc:sldChg>
      <pc:sldChg chg="modSp mod">
        <pc:chgData name="Carlos Samaniego" userId="53ecc819-92d8-4f68-ae37-90dbd62256f2" providerId="ADAL" clId="{DD0D6805-3F73-426D-8A23-F780A5D00E9E}" dt="2025-11-13T15:59:35.073" v="245" actId="20577"/>
        <pc:sldMkLst>
          <pc:docMk/>
          <pc:sldMk cId="4094250038" sldId="267"/>
        </pc:sldMkLst>
        <pc:spChg chg="mod">
          <ac:chgData name="Carlos Samaniego" userId="53ecc819-92d8-4f68-ae37-90dbd62256f2" providerId="ADAL" clId="{DD0D6805-3F73-426D-8A23-F780A5D00E9E}" dt="2025-11-13T15:53:37.722" v="206" actId="20577"/>
          <ac:spMkLst>
            <pc:docMk/>
            <pc:sldMk cId="4094250038" sldId="267"/>
            <ac:spMk id="6" creationId="{C633F41D-6DE8-5D85-2E85-6073784054C5}"/>
          </ac:spMkLst>
        </pc:spChg>
        <pc:spChg chg="mod">
          <ac:chgData name="Carlos Samaniego" userId="53ecc819-92d8-4f68-ae37-90dbd62256f2" providerId="ADAL" clId="{DD0D6805-3F73-426D-8A23-F780A5D00E9E}" dt="2025-11-13T15:48:50.066" v="178" actId="20577"/>
          <ac:spMkLst>
            <pc:docMk/>
            <pc:sldMk cId="4094250038" sldId="267"/>
            <ac:spMk id="11" creationId="{D9B5EB7B-67B5-3819-AF60-4BF8CA49E8AA}"/>
          </ac:spMkLst>
        </pc:spChg>
        <pc:graphicFrameChg chg="mod">
          <ac:chgData name="Carlos Samaniego" userId="53ecc819-92d8-4f68-ae37-90dbd62256f2" providerId="ADAL" clId="{DD0D6805-3F73-426D-8A23-F780A5D00E9E}" dt="2025-11-13T15:59:04.988" v="222" actId="20577"/>
          <ac:graphicFrameMkLst>
            <pc:docMk/>
            <pc:sldMk cId="4094250038" sldId="267"/>
            <ac:graphicFrameMk id="2" creationId="{20E3F664-72D8-878C-5469-63B25CB1ABA9}"/>
          </ac:graphicFrameMkLst>
        </pc:graphicFrameChg>
        <pc:graphicFrameChg chg="mod">
          <ac:chgData name="Carlos Samaniego" userId="53ecc819-92d8-4f68-ae37-90dbd62256f2" providerId="ADAL" clId="{DD0D6805-3F73-426D-8A23-F780A5D00E9E}" dt="2025-11-13T15:59:35.073" v="245" actId="20577"/>
          <ac:graphicFrameMkLst>
            <pc:docMk/>
            <pc:sldMk cId="4094250038" sldId="267"/>
            <ac:graphicFrameMk id="7" creationId="{CA71C5A7-12A1-D4A1-9B8F-C51B1C8DF18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_ColumnCluster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1_ColumnCluster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1_ColumnClustered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Octubre</a:t>
            </a:r>
            <a:r>
              <a:rPr lang="en-US" dirty="0"/>
              <a:t> 2024 vs.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153D6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13,036,712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ADE-4232-ADE2-808B2D741C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Año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9111405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13-4476-902C-03361044FA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153D6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10,941,559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ADE-4232-ADE2-808B2D741C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Año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8809575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13-4476-902C-03361044FA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0612720"/>
        <c:axId val="120606960"/>
      </c:barChart>
      <c:catAx>
        <c:axId val="12061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606960"/>
        <c:crosses val="autoZero"/>
        <c:auto val="1"/>
        <c:lblAlgn val="ctr"/>
        <c:lblOffset val="100"/>
        <c:noMultiLvlLbl val="0"/>
      </c:catAx>
      <c:valAx>
        <c:axId val="120606960"/>
        <c:scaling>
          <c:orientation val="minMax"/>
          <c:max val="9500000"/>
        </c:scaling>
        <c:delete val="1"/>
        <c:axPos val="l"/>
        <c:numFmt formatCode="#,##0" sourceLinked="1"/>
        <c:majorTickMark val="none"/>
        <c:minorTickMark val="none"/>
        <c:tickLblPos val="nextTo"/>
        <c:crossAx val="120612720"/>
        <c:crosses val="autoZero"/>
        <c:crossBetween val="between"/>
        <c:majorUnit val="1000000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Año al mes corriente 2024 vs. 2025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215C98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123,777,521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B6E-4251-9FF7-9C17E5E047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109953953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7-48D5-B446-0ED631A9C1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125,774,254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B6E-4251-9FF7-9C17E5E047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113904054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27-48D5-B446-0ED631A9C1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17922464"/>
        <c:axId val="1817923904"/>
      </c:barChart>
      <c:catAx>
        <c:axId val="181792246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A" dirty="0"/>
                  <a:t>Octubre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PA"/>
            </a:p>
          </c:txPr>
        </c:title>
        <c:numFmt formatCode="General" sourceLinked="1"/>
        <c:majorTickMark val="out"/>
        <c:minorTickMark val="none"/>
        <c:tickLblPos val="nextTo"/>
        <c:crossAx val="1817923904"/>
        <c:crosses val="autoZero"/>
        <c:auto val="1"/>
        <c:lblAlgn val="ctr"/>
        <c:lblOffset val="100"/>
        <c:noMultiLvlLbl val="0"/>
      </c:catAx>
      <c:valAx>
        <c:axId val="1817923904"/>
        <c:scaling>
          <c:orientation val="minMax"/>
          <c:max val="114000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1817922464"/>
        <c:crosses val="autoZero"/>
        <c:crossBetween val="between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Presupuesto vs. Recaudado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Presupuesto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126471193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3A-4F1A-B639-438679A792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Recaudado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125,774,254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B9-41C5-998D-36B93F33A0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113904054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A-4F1A-B639-438679A792F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30871984"/>
        <c:axId val="1818628752"/>
      </c:barChart>
      <c:catAx>
        <c:axId val="173087198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A" dirty="0"/>
                  <a:t>Octubre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PA"/>
            </a:p>
          </c:txPr>
        </c:title>
        <c:numFmt formatCode="General" sourceLinked="1"/>
        <c:majorTickMark val="none"/>
        <c:minorTickMark val="none"/>
        <c:tickLblPos val="nextTo"/>
        <c:crossAx val="1818628752"/>
        <c:crosses val="autoZero"/>
        <c:auto val="1"/>
        <c:lblAlgn val="ctr"/>
        <c:lblOffset val="100"/>
        <c:noMultiLvlLbl val="0"/>
      </c:catAx>
      <c:valAx>
        <c:axId val="1818628752"/>
        <c:scaling>
          <c:orientation val="minMax"/>
          <c:max val="126500000"/>
          <c:min val="100000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730871984"/>
        <c:crosses val="autoZero"/>
        <c:crossBetween val="between"/>
        <c:majorUnit val="3000000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170" cy="502010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1499" y="1"/>
            <a:ext cx="2985170" cy="502010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3DFF368E-F300-42E5-8A38-A4FCEC6C4893}" type="datetimeFigureOut">
              <a:rPr lang="es-PA" smtClean="0"/>
              <a:t>11/13/2025</a:t>
            </a:fld>
            <a:endParaRPr lang="es-PA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s-PA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9117" y="4822933"/>
            <a:ext cx="5509932" cy="394483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518291"/>
            <a:ext cx="2985170" cy="502009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1499" y="9518291"/>
            <a:ext cx="2985170" cy="502009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438D0A3C-2793-45CB-A4AD-412DA2FA3FF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88385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8D0A3C-2793-45CB-A4AD-412DA2FA3FF2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74274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9045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010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81975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140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08958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672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3548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66919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433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836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79669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75F8FC7-2268-462F-AFF6-A4A975C34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C9AFE0A-CBFF-424B-9950-0AF0E6EE9FC1}"/>
              </a:ext>
            </a:extLst>
          </p:cNvPr>
          <p:cNvSpPr txBox="1"/>
          <p:nvPr/>
        </p:nvSpPr>
        <p:spPr>
          <a:xfrm>
            <a:off x="6730000" y="639097"/>
            <a:ext cx="4813072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cap="all" spc="-5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Century Gothic" panose="020B0502020202020204" pitchFamily="34" charset="0"/>
                <a:ea typeface="+mj-ea"/>
                <a:cs typeface="+mj-cs"/>
              </a:rPr>
              <a:t>recaudación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EBE088-0A70-4BD8-918A-9C19371C8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Tesorería municipal,</a:t>
            </a:r>
          </a:p>
          <a:p>
            <a:r>
              <a:rPr lang="es-419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octubre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2025</a:t>
            </a:r>
          </a:p>
          <a:p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EF45B32-FB97-49CC-B778-CA7CF87BE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C364C-8702-4ED9-9D23-41CDB2982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E051E9-6C07-4FBB-B4F7-EDF8DDEAA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BD11FE3-25D4-B607-F7FE-869AC3A41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35B4DEBF-2ACA-7169-6BCE-B41CD5133C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997827" y="291518"/>
            <a:ext cx="4324944" cy="556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3DCE4A71-8B26-42D7-92C2-2283781295B5}"/>
              </a:ext>
            </a:extLst>
          </p:cNvPr>
          <p:cNvSpPr txBox="1"/>
          <p:nvPr/>
        </p:nvSpPr>
        <p:spPr>
          <a:xfrm>
            <a:off x="2827488" y="209658"/>
            <a:ext cx="6537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Comparativo </a:t>
            </a:r>
            <a:r>
              <a:rPr kumimoji="0" lang="es-MX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Octu</a:t>
            </a:r>
            <a:r>
              <a:rPr lang="es-419" sz="2400" b="1" dirty="0" err="1">
                <a:solidFill>
                  <a:prstClr val="black"/>
                </a:solidFill>
                <a:latin typeface="Century Gothic" panose="020B0502020202020204"/>
              </a:rPr>
              <a:t>bre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7581F6A-095D-ADB5-0064-4ECFE9212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453C6C1F-C097-4F99-9DDF-B4B506B313DB}"/>
              </a:ext>
            </a:extLst>
          </p:cNvPr>
          <p:cNvSpPr/>
          <p:nvPr/>
        </p:nvSpPr>
        <p:spPr>
          <a:xfrm>
            <a:off x="0" y="6417508"/>
            <a:ext cx="11451432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PA" sz="1400" b="1" i="1" dirty="0">
                <a:solidFill>
                  <a:schemeClr val="bg1"/>
                </a:solidFill>
                <a:latin typeface="Century Gothic"/>
              </a:rPr>
              <a:t>Fuente: TESORERÍA MUNICIPAL</a:t>
            </a:r>
            <a:r>
              <a:rPr lang="es-PA" sz="1400" i="1" dirty="0">
                <a:solidFill>
                  <a:schemeClr val="bg1"/>
                </a:solidFill>
                <a:latin typeface="Century Gothic"/>
              </a:rPr>
              <a:t>/MUPA/ Octubre 2025</a:t>
            </a: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8FEC958B-D7AD-D8EE-540A-CBC1CDBD0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70257" y="118358"/>
            <a:ext cx="1452033" cy="1866900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E491F8-2095-42A9-F796-D785CCAA76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5044129"/>
              </p:ext>
            </p:extLst>
          </p:nvPr>
        </p:nvGraphicFramePr>
        <p:xfrm>
          <a:off x="1348620" y="1240820"/>
          <a:ext cx="9494761" cy="4854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471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56B17-88FA-01C3-79D9-EDB6A870A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D9B5EB7B-67B5-3819-AF60-4BF8CA49E8AA}"/>
              </a:ext>
            </a:extLst>
          </p:cNvPr>
          <p:cNvSpPr txBox="1"/>
          <p:nvPr/>
        </p:nvSpPr>
        <p:spPr>
          <a:xfrm>
            <a:off x="2827488" y="209658"/>
            <a:ext cx="6537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400" b="1" dirty="0">
                <a:solidFill>
                  <a:prstClr val="black"/>
                </a:solidFill>
                <a:latin typeface="Century Gothic" panose="020B0502020202020204"/>
              </a:rPr>
              <a:t>Comparativo </a:t>
            </a:r>
            <a:r>
              <a:rPr lang="es-419" sz="2400" b="1" dirty="0">
                <a:solidFill>
                  <a:prstClr val="black"/>
                </a:solidFill>
                <a:latin typeface="Century Gothic" panose="020B0502020202020204"/>
              </a:rPr>
              <a:t>Octubre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F4F70C0-142F-0A33-C71F-F143244C7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C633F41D-6DE8-5D85-2E85-6073784054C5}"/>
              </a:ext>
            </a:extLst>
          </p:cNvPr>
          <p:cNvSpPr/>
          <p:nvPr/>
        </p:nvSpPr>
        <p:spPr>
          <a:xfrm>
            <a:off x="0" y="6417508"/>
            <a:ext cx="11451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Fuente: TESORERÍA MUNICIPAL</a:t>
            </a:r>
            <a:r>
              <a:rPr lang="es-PA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/MUPA/ Octubre 2025</a:t>
            </a: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40B9C95E-B231-313B-DBAE-EFD9D4FC95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70257" y="118358"/>
            <a:ext cx="1452033" cy="1866900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0E3F664-72D8-878C-5469-63B25CB1AB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022721"/>
              </p:ext>
            </p:extLst>
          </p:nvPr>
        </p:nvGraphicFramePr>
        <p:xfrm>
          <a:off x="794564" y="1987469"/>
          <a:ext cx="4930206" cy="414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A71C5A7-12A1-D4A1-9B8F-C51B1C8DF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6866502"/>
              </p:ext>
            </p:extLst>
          </p:nvPr>
        </p:nvGraphicFramePr>
        <p:xfrm>
          <a:off x="6096000" y="1987469"/>
          <a:ext cx="5327488" cy="414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942500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Personalizado 1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072B62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4029</TotalTime>
  <Words>59</Words>
  <Application>Microsoft Office PowerPoint</Application>
  <PresentationFormat>Panorámica</PresentationFormat>
  <Paragraphs>18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Calibri</vt:lpstr>
      <vt:lpstr>Calibri Light</vt:lpstr>
      <vt:lpstr>Century Gothic</vt:lpstr>
      <vt:lpstr>Retrospección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Sanchez</dc:creator>
  <cp:lastModifiedBy>Carlos Samaniego</cp:lastModifiedBy>
  <cp:revision>306</cp:revision>
  <cp:lastPrinted>2025-08-14T20:25:06Z</cp:lastPrinted>
  <dcterms:created xsi:type="dcterms:W3CDTF">2020-12-18T18:32:02Z</dcterms:created>
  <dcterms:modified xsi:type="dcterms:W3CDTF">2025-11-13T15:59:45Z</dcterms:modified>
</cp:coreProperties>
</file>